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36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DDE9C-6812-4CE0-95BA-499919B00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2E8CA5-3569-4243-BB59-B7D8F60F5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BD9915-0A7D-417C-95A2-1EE074DF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DED983-19A6-4F67-AD57-D9A5E3BA1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3C8715-3406-47DD-BB70-B737D1417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947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D91403-83C4-4997-ACD3-C55D45D62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441A3B8-585D-4276-A328-9D3E48914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892112-C0ED-4BB6-8304-D0595A2DD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BAB67C-9CFB-435D-A91E-A37AB426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A3BACD-F49B-42A8-9CB0-7A75ADB0B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288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7BD5E46-ABDA-40DF-8D3C-180BC3F27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2E352D-88D2-457B-B9D4-6EC2F6C7C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C225B8-086C-436C-AF6C-4FA70E7E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041BC1-AC77-4853-BC34-A87868CC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BF30FF-22E3-4C58-9CEE-1F797ACE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247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B7DBB7-58BE-4479-AF20-F1D4E535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5421AD-4EFF-4111-B7C2-022E1EB7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A5CC03-B576-4CB8-A0EE-419C52CD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3AE12D-CC1C-4EA1-AC6A-77F88D9CC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5AAA2C-B0F3-447B-8520-AEE726777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76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D26AE-B0DE-4A0A-A70E-28DA1402D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FC0F8D-6CA5-4F94-B8AE-538E74982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168C6E-C1CD-479B-A6A2-AA7ED3C10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198DD7-CEF3-46EB-9C13-768C4061E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DF3EF8-37D0-4D4A-843A-ED1B5A5C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46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9700C-B325-4B2F-BDE5-1536BF046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A6C8F6-A3A8-48CD-ADBF-1A2D05C8C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D961986-8421-43D8-85DE-CB4243215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D14B54-00F9-4B90-A36E-C472B407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BF551F-D3DD-4203-B925-E0A541D9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24E4AE-4CE1-48D8-A1AC-D8C96714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234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B735-8B3C-4986-8004-D32CF5508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0EB388-FCEA-43CE-B4D9-0F95D155F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600983B-D468-4C63-804B-ECFAD48E3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CC31FA2-2805-42CC-8CFF-8D6690202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6FC4DD3-012C-4EB0-A17E-50886A1CB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3C1DC75-8043-4B9C-AFDB-6645F44F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9F70A06-E4DE-49D3-B3B3-D1C70FEB4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DE71D4A-C7FC-4E47-A7BB-F28EBDE9B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841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44CF0-768F-4F12-9598-2C09D65B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789B72D-E3DC-422A-B5E7-8CF93622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B817A03-9378-4F1F-96F4-300418739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E0E0AC-555A-4E81-B11A-D66E44FE6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26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08B1FDA-FE2C-4290-A610-98E67D26C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64B745E-B86F-4B5F-A45F-90D388EB0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95B5708-7587-4414-8AD1-3B450D4D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446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8327D-2ED3-428B-964F-2F6A275F7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7C6460-63C5-47CF-A213-AD78CCB7D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8840BE-91E2-4E34-9CF3-74D7E57AA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C95561-F287-4560-A803-30C918572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72818FB-9429-408E-984E-10DBF6F8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58B13B-37B7-4E3D-97E2-1578D1815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105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1288A5-2A4E-4FE4-8C1D-8DE9536DD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EFB3D3E-8026-4E86-8AE0-45B85E328F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B9A683-44F5-429A-84F6-69EA6B69C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79070B-DB36-4F8F-A649-DB5D22AD4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24C202-B1B6-4ADA-B0F6-D534C8C86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C0E017-E93D-4FDB-B926-B89FDCED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766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25BA89-A366-49E7-9D55-C8E15BF2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A0D011-536E-44B6-B649-B49745659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2F05C6-625D-476B-94EC-F2CC9EB99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864BF-A3DE-454E-BE9D-BB58988D9310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D0C5B2-73C1-44D3-ADA3-E9F45227E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CEB9F6-5A13-4391-AB4D-7BDB22D1A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8B905-1CFE-41DE-96AB-CD7F67C8AA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59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C36E4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26A260E-E10D-4770-9589-04FF1B840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95925"/>
            <a:ext cx="9144000" cy="1655762"/>
          </a:xfrm>
        </p:spPr>
        <p:txBody>
          <a:bodyPr/>
          <a:lstStyle/>
          <a:p>
            <a:r>
              <a:rPr lang="ru-RU" dirty="0"/>
              <a:t>Подготовил Ныйкин Антон Игоревич</a:t>
            </a:r>
          </a:p>
        </p:txBody>
      </p:sp>
      <p:pic>
        <p:nvPicPr>
          <p:cNvPr id="4" name="Рисунок 3" descr="Изображение выглядит как текст, легкий&#10;&#10;Автоматически созданное описание">
            <a:extLst>
              <a:ext uri="{FF2B5EF4-FFF2-40B4-BE49-F238E27FC236}">
                <a16:creationId xmlns:a16="http://schemas.microsoft.com/office/drawing/2014/main" id="{6CE52F9D-5AE3-4FD4-B887-72B3FAC9C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446" y="1303244"/>
            <a:ext cx="9160896" cy="305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63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Лабиринт">
            <a:extLst>
              <a:ext uri="{FF2B5EF4-FFF2-40B4-BE49-F238E27FC236}">
                <a16:creationId xmlns:a16="http://schemas.microsoft.com/office/drawing/2014/main" id="{575B842A-BA92-4AEF-8176-00E3C8D4D3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039CFE-EEF5-4ED2-8398-AABB41D14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ru-RU" sz="4000">
                <a:solidFill>
                  <a:srgbClr val="FFFFFF"/>
                </a:solidFill>
              </a:rPr>
              <a:t>Идея игры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4C676B-801D-41EE-9549-AB38A07DE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FFFFFF"/>
                </a:solidFill>
              </a:rPr>
              <a:t>На планете </a:t>
            </a:r>
            <a:r>
              <a:rPr lang="ru-RU" sz="3200" dirty="0" err="1">
                <a:solidFill>
                  <a:srgbClr val="FFFFFF"/>
                </a:solidFill>
              </a:rPr>
              <a:t>Щербеть</a:t>
            </a:r>
            <a:r>
              <a:rPr lang="ru-RU" sz="3200" dirty="0">
                <a:solidFill>
                  <a:srgbClr val="FFFFFF"/>
                </a:solidFill>
              </a:rPr>
              <a:t> закончился чай, и наш герой решает отправиться на планету Чайхана за чаем. На пути ему придется преодолеть опасности космоса и разгадать загадки.</a:t>
            </a:r>
          </a:p>
        </p:txBody>
      </p:sp>
    </p:spTree>
    <p:extLst>
      <p:ext uri="{BB962C8B-B14F-4D97-AF65-F5344CB8AC3E}">
        <p14:creationId xmlns:p14="http://schemas.microsoft.com/office/powerpoint/2010/main" val="193483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AF9F50-BB21-4A33-B193-75C3CE9E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ru-RU" sz="4800">
                <a:solidFill>
                  <a:schemeClr val="bg1"/>
                </a:solidFill>
              </a:rPr>
              <a:t>Структура игры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EBB69DC-5194-47F6-A669-1A6BB7F1A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437" y="540327"/>
            <a:ext cx="6337671" cy="5583382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ru-RU" sz="3200" dirty="0"/>
              <a:t>Изначально общий запас чая 0. Каждое прохождение игры он увеличивается на число, зависящее от правильности прохождения игры. Всего каждый раз три уровня (разные игры):</a:t>
            </a:r>
          </a:p>
          <a:p>
            <a:pPr marL="514350" indent="-514350">
              <a:buAutoNum type="arabicPeriod"/>
            </a:pPr>
            <a:r>
              <a:rPr lang="ru-RU" sz="3200" dirty="0"/>
              <a:t>Игрок уворачивается от космического мусора</a:t>
            </a:r>
          </a:p>
          <a:p>
            <a:pPr marL="514350" indent="-514350">
              <a:buAutoNum type="arabicPeriod"/>
            </a:pPr>
            <a:r>
              <a:rPr lang="ru-RU" sz="3200" dirty="0"/>
              <a:t>Игрок играет в игру от Артёма </a:t>
            </a:r>
            <a:r>
              <a:rPr lang="ru-RU" sz="3200" dirty="0" err="1"/>
              <a:t>Заваркина</a:t>
            </a:r>
            <a:r>
              <a:rPr lang="ru-RU" sz="3200" dirty="0"/>
              <a:t> на сообразительность - поиск дубликатов.</a:t>
            </a:r>
          </a:p>
          <a:p>
            <a:pPr marL="514350" indent="-514350">
              <a:buAutoNum type="arabicPeriod"/>
            </a:pPr>
            <a:r>
              <a:rPr lang="ru-RU" sz="3200" dirty="0"/>
              <a:t>Игрок сражается против </a:t>
            </a:r>
            <a:r>
              <a:rPr lang="ru-RU" sz="3200" dirty="0" err="1"/>
              <a:t>Киберчайника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14088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07E05F-8746-4A23-91E2-C1C2BAB0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32146"/>
            <a:ext cx="4220967" cy="1907840"/>
          </a:xfrm>
        </p:spPr>
        <p:txBody>
          <a:bodyPr anchor="b"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Технологии, применяемые в приложении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6E8597-0CCE-4A8A-9326-AA52691A1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78FE76E-DF1D-420B-957F-8ECE93C0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F2F61F0-9758-4DEF-AC08-7B00F04A4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79CBE98-67B1-4D05-846D-37E6FAAE8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030" y="701155"/>
            <a:ext cx="4534009" cy="255038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CC93A99-BBC1-4BFA-9BF3-6D4344D67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844126"/>
            <a:ext cx="4075054" cy="274121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Используется библиотека </a:t>
            </a:r>
            <a:r>
              <a:rPr lang="en-US" sz="2000" dirty="0" err="1">
                <a:solidFill>
                  <a:schemeClr val="bg1"/>
                </a:solidFill>
              </a:rPr>
              <a:t>pygame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ru-RU" sz="2000" dirty="0">
                <a:solidFill>
                  <a:schemeClr val="bg1"/>
                </a:solidFill>
              </a:rPr>
              <a:t>с помощью </a:t>
            </a:r>
            <a:r>
              <a:rPr lang="ru-RU" sz="2000">
                <a:solidFill>
                  <a:schemeClr val="bg1"/>
                </a:solidFill>
              </a:rPr>
              <a:t>неё реализованы: </a:t>
            </a:r>
            <a:r>
              <a:rPr lang="ru-RU" sz="2000" dirty="0">
                <a:solidFill>
                  <a:schemeClr val="bg1"/>
                </a:solidFill>
              </a:rPr>
              <a:t>спрайты, столкновения спрайтов, работа с изображениями, анимация, масштабирование, работа с переменными, работа с текстовыми файлами, разные концовки и т. д.</a:t>
            </a:r>
          </a:p>
        </p:txBody>
      </p:sp>
      <p:pic>
        <p:nvPicPr>
          <p:cNvPr id="5" name="Рисунок 4" descr="Изображение выглядит как текст, звезда, наружный объект, ночное небо&#10;&#10;Автоматически созданное описание">
            <a:extLst>
              <a:ext uri="{FF2B5EF4-FFF2-40B4-BE49-F238E27FC236}">
                <a16:creationId xmlns:a16="http://schemas.microsoft.com/office/drawing/2014/main" id="{57D97C2A-1A8E-4626-A337-349EFBA21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01" y="3606466"/>
            <a:ext cx="4534009" cy="25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50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A68E04-BB6F-434A-BAC5-DBCEE906C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428" y="1996901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dirty="0"/>
              <a:t>Вы не пожалеете, если сыграете в эту замечательную игру про чай, Артёма </a:t>
            </a:r>
            <a:r>
              <a:rPr lang="ru-RU" dirty="0" err="1"/>
              <a:t>Заваркина</a:t>
            </a:r>
            <a:r>
              <a:rPr lang="ru-RU" dirty="0"/>
              <a:t> и космические путешествия!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03C055-D284-4C7E-B45F-E66D1CAE4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645" y="368332"/>
            <a:ext cx="4897625" cy="313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986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0408B7-02B2-4EC4-8EE8-B53E7464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Изображение выглядит как чашка, стол, кофе, еда&#10;&#10;Автоматически созданное описание">
            <a:extLst>
              <a:ext uri="{FF2B5EF4-FFF2-40B4-BE49-F238E27FC236}">
                <a16:creationId xmlns:a16="http://schemas.microsoft.com/office/drawing/2014/main" id="{A477B5CC-0554-4B86-B818-B4FA2BE6B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86" y="643467"/>
            <a:ext cx="4524427" cy="3280212"/>
          </a:xfrm>
          <a:prstGeom prst="rect">
            <a:avLst/>
          </a:prstGeom>
        </p:spPr>
      </p:pic>
      <p:pic>
        <p:nvPicPr>
          <p:cNvPr id="5" name="Объект 4" descr="Изображение выглядит как проектор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0B5B3838-8F8A-4BF7-B5F4-19B999B1F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611" y="643467"/>
            <a:ext cx="4914175" cy="32802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117A00-E1E3-4C50-9444-14FB2BC77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5338CB-5F4E-4E15-9FDC-E45ECDF68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4428318"/>
            <a:ext cx="8508512" cy="12740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Спасибо за внимание!!!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CA30F3A-949D-4014-A5BD-809F81E8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821439"/>
            <a:ext cx="1128382" cy="847206"/>
            <a:chOff x="8183879" y="1000124"/>
            <a:chExt cx="1562267" cy="1172973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486C148-F247-4847-8096-6992A8A97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F05C5920-B89E-417C-9583-B3DC913ADD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19880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153</Words>
  <Application>Microsoft Office PowerPoint</Application>
  <PresentationFormat>Широкоэкранный</PresentationFormat>
  <Paragraphs>12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Идея игры</vt:lpstr>
      <vt:lpstr>Структура игры</vt:lpstr>
      <vt:lpstr>Технологии, применяемые в приложении</vt:lpstr>
      <vt:lpstr>Презентация PowerPoint</vt:lpstr>
      <vt:lpstr>Спасибо за внимание!!!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Ныйкин</dc:creator>
  <cp:lastModifiedBy>Антон Ныйкин</cp:lastModifiedBy>
  <cp:revision>4</cp:revision>
  <dcterms:created xsi:type="dcterms:W3CDTF">2021-11-08T17:45:11Z</dcterms:created>
  <dcterms:modified xsi:type="dcterms:W3CDTF">2022-01-13T14:23:16Z</dcterms:modified>
</cp:coreProperties>
</file>

<file path=docProps/thumbnail.jpeg>
</file>